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nonymous Pro" panose="020B0604020202020204" charset="0"/>
      <p:regular r:id="rId12"/>
    </p:embeddedFont>
    <p:embeddedFont>
      <p:font typeface="Anonymous Pr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81550" y="3257567"/>
            <a:ext cx="7973889" cy="4320204"/>
            <a:chOff x="0" y="0"/>
            <a:chExt cx="10631853" cy="5760272"/>
          </a:xfrm>
        </p:grpSpPr>
        <p:sp>
          <p:nvSpPr>
            <p:cNvPr id="4" name="TextBox 4"/>
            <p:cNvSpPr txBox="1"/>
            <p:nvPr/>
          </p:nvSpPr>
          <p:spPr>
            <a:xfrm>
              <a:off x="0" y="209550"/>
              <a:ext cx="10631853" cy="389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3"/>
                </a:lnSpc>
              </a:pPr>
              <a:r>
                <a:rPr lang="en-US" sz="11063" b="1" spc="553" dirty="0">
                  <a:solidFill>
                    <a:srgbClr val="191C26"/>
                  </a:solidFill>
                  <a:latin typeface="Anonymous Pro Bold"/>
                  <a:ea typeface="Anonymous Pro Bold"/>
                  <a:cs typeface="Anonymous Pro Bold"/>
                  <a:sym typeface="Anonymous Pro Bold"/>
                </a:rPr>
                <a:t>AMBILIGHT ПОДСВЕТКА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97867"/>
              <a:ext cx="10631853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209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КУЗЬМИН ИЛЬЯ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209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НИКИФОРОВА ДАРЬЯ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209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ПОМОГАЕВ ИВАН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1625559">
            <a:off x="14136989" y="5741447"/>
            <a:ext cx="5928638" cy="6332324"/>
          </a:xfrm>
          <a:custGeom>
            <a:avLst/>
            <a:gdLst/>
            <a:ahLst/>
            <a:cxnLst/>
            <a:rect l="l" t="t" r="r" b="b"/>
            <a:pathLst>
              <a:path w="5928638" h="6332324">
                <a:moveTo>
                  <a:pt x="0" y="0"/>
                </a:moveTo>
                <a:lnTo>
                  <a:pt x="5928638" y="0"/>
                </a:lnTo>
                <a:lnTo>
                  <a:pt x="5928638" y="6332325"/>
                </a:lnTo>
                <a:lnTo>
                  <a:pt x="0" y="633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4953">
            <a:off x="5446602" y="560153"/>
            <a:ext cx="1946549" cy="1801906"/>
          </a:xfrm>
          <a:custGeom>
            <a:avLst/>
            <a:gdLst/>
            <a:ahLst/>
            <a:cxnLst/>
            <a:rect l="l" t="t" r="r" b="b"/>
            <a:pathLst>
              <a:path w="1946549" h="1801906">
                <a:moveTo>
                  <a:pt x="0" y="0"/>
                </a:moveTo>
                <a:lnTo>
                  <a:pt x="1946549" y="0"/>
                </a:lnTo>
                <a:lnTo>
                  <a:pt x="1946549" y="1801906"/>
                </a:lnTo>
                <a:lnTo>
                  <a:pt x="0" y="180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86988">
            <a:off x="12874172" y="5665785"/>
            <a:ext cx="1757700" cy="1672013"/>
          </a:xfrm>
          <a:custGeom>
            <a:avLst/>
            <a:gdLst/>
            <a:ahLst/>
            <a:cxnLst/>
            <a:rect l="l" t="t" r="r" b="b"/>
            <a:pathLst>
              <a:path w="1757700" h="1672013">
                <a:moveTo>
                  <a:pt x="0" y="0"/>
                </a:moveTo>
                <a:lnTo>
                  <a:pt x="1757700" y="0"/>
                </a:lnTo>
                <a:lnTo>
                  <a:pt x="1757700" y="1672013"/>
                </a:lnTo>
                <a:lnTo>
                  <a:pt x="0" y="1672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27673">
            <a:off x="500541" y="6193685"/>
            <a:ext cx="5736708" cy="6038640"/>
          </a:xfrm>
          <a:custGeom>
            <a:avLst/>
            <a:gdLst/>
            <a:ahLst/>
            <a:cxnLst/>
            <a:rect l="l" t="t" r="r" b="b"/>
            <a:pathLst>
              <a:path w="5736708" h="6038640">
                <a:moveTo>
                  <a:pt x="0" y="0"/>
                </a:moveTo>
                <a:lnTo>
                  <a:pt x="5736707" y="0"/>
                </a:lnTo>
                <a:lnTo>
                  <a:pt x="5736707" y="6038640"/>
                </a:lnTo>
                <a:lnTo>
                  <a:pt x="0" y="6038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66409" y="-1591242"/>
            <a:ext cx="5115716" cy="4693670"/>
          </a:xfrm>
          <a:custGeom>
            <a:avLst/>
            <a:gdLst/>
            <a:ahLst/>
            <a:cxnLst/>
            <a:rect l="l" t="t" r="r" b="b"/>
            <a:pathLst>
              <a:path w="5115716" h="4693670">
                <a:moveTo>
                  <a:pt x="0" y="0"/>
                </a:moveTo>
                <a:lnTo>
                  <a:pt x="5115717" y="0"/>
                </a:lnTo>
                <a:lnTo>
                  <a:pt x="5115717" y="4693670"/>
                </a:lnTo>
                <a:lnTo>
                  <a:pt x="0" y="4693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55439" y="-763318"/>
            <a:ext cx="4511332" cy="5906818"/>
          </a:xfrm>
          <a:custGeom>
            <a:avLst/>
            <a:gdLst/>
            <a:ahLst/>
            <a:cxnLst/>
            <a:rect l="l" t="t" r="r" b="b"/>
            <a:pathLst>
              <a:path w="4511332" h="5906818">
                <a:moveTo>
                  <a:pt x="0" y="0"/>
                </a:moveTo>
                <a:lnTo>
                  <a:pt x="4511332" y="0"/>
                </a:lnTo>
                <a:lnTo>
                  <a:pt x="4511332" y="5906818"/>
                </a:lnTo>
                <a:lnTo>
                  <a:pt x="0" y="5906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77267" y="7871055"/>
            <a:ext cx="5391230" cy="4831890"/>
          </a:xfrm>
          <a:custGeom>
            <a:avLst/>
            <a:gdLst/>
            <a:ahLst/>
            <a:cxnLst/>
            <a:rect l="l" t="t" r="r" b="b"/>
            <a:pathLst>
              <a:path w="5391230" h="4831890">
                <a:moveTo>
                  <a:pt x="0" y="0"/>
                </a:moveTo>
                <a:lnTo>
                  <a:pt x="5391230" y="0"/>
                </a:lnTo>
                <a:lnTo>
                  <a:pt x="5391230" y="4831890"/>
                </a:lnTo>
                <a:lnTo>
                  <a:pt x="0" y="4831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58803">
            <a:off x="-409131" y="693767"/>
            <a:ext cx="5378928" cy="5029298"/>
          </a:xfrm>
          <a:custGeom>
            <a:avLst/>
            <a:gdLst/>
            <a:ahLst/>
            <a:cxnLst/>
            <a:rect l="l" t="t" r="r" b="b"/>
            <a:pathLst>
              <a:path w="5378928" h="5029298">
                <a:moveTo>
                  <a:pt x="0" y="0"/>
                </a:moveTo>
                <a:lnTo>
                  <a:pt x="5378928" y="0"/>
                </a:lnTo>
                <a:lnTo>
                  <a:pt x="5378928" y="5029298"/>
                </a:lnTo>
                <a:lnTo>
                  <a:pt x="0" y="50292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566076" y="353283"/>
            <a:ext cx="17031881" cy="9580433"/>
          </a:xfrm>
          <a:custGeom>
            <a:avLst/>
            <a:gdLst/>
            <a:ahLst/>
            <a:cxnLst/>
            <a:rect l="l" t="t" r="r" b="b"/>
            <a:pathLst>
              <a:path w="17031881" h="9580433">
                <a:moveTo>
                  <a:pt x="0" y="0"/>
                </a:moveTo>
                <a:lnTo>
                  <a:pt x="17031881" y="0"/>
                </a:lnTo>
                <a:lnTo>
                  <a:pt x="17031881" y="9580434"/>
                </a:lnTo>
                <a:lnTo>
                  <a:pt x="0" y="958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3691" y="1433664"/>
            <a:ext cx="7419672" cy="7419672"/>
          </a:xfrm>
          <a:custGeom>
            <a:avLst/>
            <a:gdLst/>
            <a:ahLst/>
            <a:cxnLst/>
            <a:rect l="l" t="t" r="r" b="b"/>
            <a:pathLst>
              <a:path w="7419672" h="7419672">
                <a:moveTo>
                  <a:pt x="0" y="0"/>
                </a:moveTo>
                <a:lnTo>
                  <a:pt x="7419672" y="0"/>
                </a:lnTo>
                <a:lnTo>
                  <a:pt x="7419672" y="7419672"/>
                </a:lnTo>
                <a:lnTo>
                  <a:pt x="0" y="7419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52573">
            <a:off x="6032866" y="8641921"/>
            <a:ext cx="2071157" cy="1970188"/>
          </a:xfrm>
          <a:custGeom>
            <a:avLst/>
            <a:gdLst/>
            <a:ahLst/>
            <a:cxnLst/>
            <a:rect l="l" t="t" r="r" b="b"/>
            <a:pathLst>
              <a:path w="2071157" h="1970188">
                <a:moveTo>
                  <a:pt x="0" y="0"/>
                </a:moveTo>
                <a:lnTo>
                  <a:pt x="2071157" y="0"/>
                </a:lnTo>
                <a:lnTo>
                  <a:pt x="2071157" y="1970189"/>
                </a:lnTo>
                <a:lnTo>
                  <a:pt x="0" y="197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94944" y="5683741"/>
            <a:ext cx="4397086" cy="5513588"/>
          </a:xfrm>
          <a:custGeom>
            <a:avLst/>
            <a:gdLst/>
            <a:ahLst/>
            <a:cxnLst/>
            <a:rect l="l" t="t" r="r" b="b"/>
            <a:pathLst>
              <a:path w="4397086" h="5513588">
                <a:moveTo>
                  <a:pt x="0" y="0"/>
                </a:moveTo>
                <a:lnTo>
                  <a:pt x="4397087" y="0"/>
                </a:lnTo>
                <a:lnTo>
                  <a:pt x="4397087" y="5513588"/>
                </a:lnTo>
                <a:lnTo>
                  <a:pt x="0" y="5513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9164" y="355450"/>
            <a:ext cx="1054896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191C26"/>
                </a:solidFill>
                <a:latin typeface="Anonymous Pro"/>
                <a:ea typeface="Anonymous Pro"/>
                <a:cs typeface="Anonymous Pro"/>
                <a:sym typeface="Anonymous Pro"/>
              </a:rPr>
              <a:t>GitHub с реализацией</a:t>
            </a:r>
          </a:p>
          <a:p>
            <a:pPr algn="ctr">
              <a:lnSpc>
                <a:spcPts val="2879"/>
              </a:lnSpc>
            </a:pPr>
            <a:r>
              <a:rPr lang="en-US" sz="2400" spc="240">
                <a:solidFill>
                  <a:srgbClr val="191C26"/>
                </a:solidFill>
                <a:latin typeface="Anonymous Pro"/>
                <a:ea typeface="Anonymous Pro"/>
                <a:cs typeface="Anonymous Pro"/>
                <a:sym typeface="Anonymous Pro"/>
              </a:rPr>
              <a:t>https://github.com/wotiwan/IoT/tree/main/AmbyLight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id="4" name="Group 4"/>
          <p:cNvGrpSpPr/>
          <p:nvPr/>
        </p:nvGrpSpPr>
        <p:grpSpPr>
          <a:xfrm>
            <a:off x="9015423" y="1695937"/>
            <a:ext cx="257154" cy="25715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15423" y="3908594"/>
            <a:ext cx="257154" cy="25715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015423" y="6121252"/>
            <a:ext cx="257154" cy="25715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015423" y="8333909"/>
            <a:ext cx="257154" cy="25715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922409" y="246450"/>
            <a:ext cx="14700337" cy="9794099"/>
          </a:xfrm>
          <a:custGeom>
            <a:avLst/>
            <a:gdLst/>
            <a:ahLst/>
            <a:cxnLst/>
            <a:rect l="l" t="t" r="r" b="b"/>
            <a:pathLst>
              <a:path w="14700337" h="9794099">
                <a:moveTo>
                  <a:pt x="0" y="0"/>
                </a:moveTo>
                <a:lnTo>
                  <a:pt x="14700337" y="0"/>
                </a:lnTo>
                <a:lnTo>
                  <a:pt x="14700337" y="9794100"/>
                </a:lnTo>
                <a:lnTo>
                  <a:pt x="0" y="979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37529">
            <a:off x="14938142" y="-410059"/>
            <a:ext cx="4642316" cy="3754473"/>
          </a:xfrm>
          <a:custGeom>
            <a:avLst/>
            <a:gdLst/>
            <a:ahLst/>
            <a:cxnLst/>
            <a:rect l="l" t="t" r="r" b="b"/>
            <a:pathLst>
              <a:path w="4642316" h="3754473">
                <a:moveTo>
                  <a:pt x="0" y="0"/>
                </a:moveTo>
                <a:lnTo>
                  <a:pt x="4642316" y="0"/>
                </a:lnTo>
                <a:lnTo>
                  <a:pt x="4642316" y="3754473"/>
                </a:lnTo>
                <a:lnTo>
                  <a:pt x="0" y="3754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943257" y="7525876"/>
            <a:ext cx="4628584" cy="4148369"/>
          </a:xfrm>
          <a:custGeom>
            <a:avLst/>
            <a:gdLst/>
            <a:ahLst/>
            <a:cxnLst/>
            <a:rect l="l" t="t" r="r" b="b"/>
            <a:pathLst>
              <a:path w="4628584" h="4148369">
                <a:moveTo>
                  <a:pt x="0" y="0"/>
                </a:moveTo>
                <a:lnTo>
                  <a:pt x="4628584" y="0"/>
                </a:lnTo>
                <a:lnTo>
                  <a:pt x="4628584" y="4148369"/>
                </a:lnTo>
                <a:lnTo>
                  <a:pt x="0" y="4148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8523" y="288023"/>
            <a:ext cx="9710954" cy="9710954"/>
          </a:xfrm>
          <a:custGeom>
            <a:avLst/>
            <a:gdLst/>
            <a:ahLst/>
            <a:cxnLst/>
            <a:rect l="l" t="t" r="r" b="b"/>
            <a:pathLst>
              <a:path w="9710954" h="9710954">
                <a:moveTo>
                  <a:pt x="0" y="0"/>
                </a:moveTo>
                <a:lnTo>
                  <a:pt x="9710954" y="0"/>
                </a:lnTo>
                <a:lnTo>
                  <a:pt x="9710954" y="9710954"/>
                </a:lnTo>
                <a:lnTo>
                  <a:pt x="0" y="971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54160">
            <a:off x="-5403776" y="-2007775"/>
            <a:ext cx="8361312" cy="6877179"/>
          </a:xfrm>
          <a:custGeom>
            <a:avLst/>
            <a:gdLst/>
            <a:ahLst/>
            <a:cxnLst/>
            <a:rect l="l" t="t" r="r" b="b"/>
            <a:pathLst>
              <a:path w="8361312" h="6877179">
                <a:moveTo>
                  <a:pt x="0" y="0"/>
                </a:moveTo>
                <a:lnTo>
                  <a:pt x="8361312" y="0"/>
                </a:lnTo>
                <a:lnTo>
                  <a:pt x="8361312" y="6877179"/>
                </a:lnTo>
                <a:lnTo>
                  <a:pt x="0" y="687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0055">
            <a:off x="13687046" y="4659208"/>
            <a:ext cx="7414629" cy="6802922"/>
          </a:xfrm>
          <a:custGeom>
            <a:avLst/>
            <a:gdLst/>
            <a:ahLst/>
            <a:cxnLst/>
            <a:rect l="l" t="t" r="r" b="b"/>
            <a:pathLst>
              <a:path w="7414629" h="6802922">
                <a:moveTo>
                  <a:pt x="0" y="0"/>
                </a:moveTo>
                <a:lnTo>
                  <a:pt x="7414629" y="0"/>
                </a:lnTo>
                <a:lnTo>
                  <a:pt x="7414629" y="6802922"/>
                </a:lnTo>
                <a:lnTo>
                  <a:pt x="0" y="6802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7825">
            <a:off x="1799233" y="5996799"/>
            <a:ext cx="1757700" cy="1672013"/>
          </a:xfrm>
          <a:custGeom>
            <a:avLst/>
            <a:gdLst/>
            <a:ahLst/>
            <a:cxnLst/>
            <a:rect l="l" t="t" r="r" b="b"/>
            <a:pathLst>
              <a:path w="1757700" h="1672013">
                <a:moveTo>
                  <a:pt x="0" y="0"/>
                </a:moveTo>
                <a:lnTo>
                  <a:pt x="1757700" y="0"/>
                </a:lnTo>
                <a:lnTo>
                  <a:pt x="1757700" y="1672013"/>
                </a:lnTo>
                <a:lnTo>
                  <a:pt x="0" y="1672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 rot="5997470">
            <a:off x="14566942" y="-673489"/>
            <a:ext cx="6792499" cy="5493433"/>
          </a:xfrm>
          <a:custGeom>
            <a:avLst/>
            <a:gdLst/>
            <a:ahLst/>
            <a:cxnLst/>
            <a:rect l="l" t="t" r="r" b="b"/>
            <a:pathLst>
              <a:path w="6792499" h="5493433">
                <a:moveTo>
                  <a:pt x="0" y="0"/>
                </a:moveTo>
                <a:lnTo>
                  <a:pt x="6792498" y="0"/>
                </a:lnTo>
                <a:lnTo>
                  <a:pt x="6792498" y="5493434"/>
                </a:lnTo>
                <a:lnTo>
                  <a:pt x="0" y="549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2216" y="2477296"/>
            <a:ext cx="12577326" cy="6221043"/>
          </a:xfrm>
          <a:custGeom>
            <a:avLst/>
            <a:gdLst/>
            <a:ahLst/>
            <a:cxnLst/>
            <a:rect l="l" t="t" r="r" b="b"/>
            <a:pathLst>
              <a:path w="12577326" h="6221043">
                <a:moveTo>
                  <a:pt x="0" y="0"/>
                </a:moveTo>
                <a:lnTo>
                  <a:pt x="12577326" y="0"/>
                </a:lnTo>
                <a:lnTo>
                  <a:pt x="12577326" y="6221043"/>
                </a:lnTo>
                <a:lnTo>
                  <a:pt x="0" y="622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6" t="-19172" r="-3922" b="-24710"/>
            </a:stretch>
          </a:blipFill>
        </p:spPr>
      </p:sp>
      <p:sp>
        <p:nvSpPr>
          <p:cNvPr id="5" name="Freeform 5"/>
          <p:cNvSpPr/>
          <p:nvPr/>
        </p:nvSpPr>
        <p:spPr>
          <a:xfrm rot="3677048">
            <a:off x="13081279" y="5773781"/>
            <a:ext cx="6801798" cy="6427699"/>
          </a:xfrm>
          <a:custGeom>
            <a:avLst/>
            <a:gdLst/>
            <a:ahLst/>
            <a:cxnLst/>
            <a:rect l="l" t="t" r="r" b="b"/>
            <a:pathLst>
              <a:path w="6801798" h="6427699">
                <a:moveTo>
                  <a:pt x="0" y="0"/>
                </a:moveTo>
                <a:lnTo>
                  <a:pt x="6801798" y="0"/>
                </a:lnTo>
                <a:lnTo>
                  <a:pt x="6801798" y="6427699"/>
                </a:lnTo>
                <a:lnTo>
                  <a:pt x="0" y="642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36043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420">
                <a:solidFill>
                  <a:srgbClr val="191C26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ЦВЕТ ЛЕНТЫ В ЗАВИСИМОСТИ ОТ ПОДКЛЮЧЕНИЯ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65120"/>
            <a:ext cx="8115300" cy="5035977"/>
          </a:xfrm>
          <a:custGeom>
            <a:avLst/>
            <a:gdLst/>
            <a:ahLst/>
            <a:cxnLst/>
            <a:rect l="l" t="t" r="r" b="b"/>
            <a:pathLst>
              <a:path w="8115300" h="5035977">
                <a:moveTo>
                  <a:pt x="0" y="0"/>
                </a:moveTo>
                <a:lnTo>
                  <a:pt x="8115300" y="0"/>
                </a:lnTo>
                <a:lnTo>
                  <a:pt x="8115300" y="5035977"/>
                </a:lnTo>
                <a:lnTo>
                  <a:pt x="0" y="503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14400"/>
            <a:ext cx="507305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 spc="560">
                <a:solidFill>
                  <a:srgbClr val="191C26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РЕАЛИЗАЦИЯ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22844" y="4457700"/>
            <a:ext cx="7036456" cy="4800600"/>
            <a:chOff x="0" y="0"/>
            <a:chExt cx="9381941" cy="64008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381941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Основные библиотеки: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23950"/>
              <a:ext cx="9381941" cy="527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FastLED (C++)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paho-mqtt (Python)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FastAPI (Python)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pyserial (Python)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dxcam + OpenCV (Python)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WiFiManager (C++)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AsyncUDP (C++)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22844" y="1516896"/>
            <a:ext cx="5843423" cy="2179953"/>
            <a:chOff x="0" y="-9525"/>
            <a:chExt cx="7791231" cy="290660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7791231" cy="193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dirty="0" err="1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Протоколы</a:t>
              </a:r>
              <a:r>
                <a:rPr lang="en-US" sz="48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 </a:t>
              </a:r>
              <a:r>
                <a:rPr lang="en-US" sz="4800" dirty="0" err="1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взаимодействия</a:t>
              </a:r>
              <a:r>
                <a:rPr lang="en-US" sz="48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70100"/>
              <a:ext cx="7791231" cy="826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00"/>
                </a:lnSpc>
              </a:pPr>
              <a:r>
                <a:rPr lang="en-US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HTTP  MQTT  UART  UDP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id="4" name="Group 4"/>
          <p:cNvGrpSpPr/>
          <p:nvPr/>
        </p:nvGrpSpPr>
        <p:grpSpPr>
          <a:xfrm>
            <a:off x="9015423" y="1695937"/>
            <a:ext cx="257154" cy="25715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15423" y="3908594"/>
            <a:ext cx="257154" cy="25715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015423" y="6121252"/>
            <a:ext cx="257154" cy="25715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015423" y="8333909"/>
            <a:ext cx="257154" cy="25715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13" name="Freeform 13"/>
          <p:cNvSpPr/>
          <p:nvPr/>
        </p:nvSpPr>
        <p:spPr>
          <a:xfrm rot="237529">
            <a:off x="14938142" y="-410059"/>
            <a:ext cx="4642316" cy="3754473"/>
          </a:xfrm>
          <a:custGeom>
            <a:avLst/>
            <a:gdLst/>
            <a:ahLst/>
            <a:cxnLst/>
            <a:rect l="l" t="t" r="r" b="b"/>
            <a:pathLst>
              <a:path w="4642316" h="3754473">
                <a:moveTo>
                  <a:pt x="0" y="0"/>
                </a:moveTo>
                <a:lnTo>
                  <a:pt x="4642316" y="0"/>
                </a:lnTo>
                <a:lnTo>
                  <a:pt x="4642316" y="3754473"/>
                </a:lnTo>
                <a:lnTo>
                  <a:pt x="0" y="375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261155">
            <a:off x="-2617055" y="6191132"/>
            <a:ext cx="5840516" cy="5304219"/>
          </a:xfrm>
          <a:custGeom>
            <a:avLst/>
            <a:gdLst/>
            <a:ahLst/>
            <a:cxnLst/>
            <a:rect l="l" t="t" r="r" b="b"/>
            <a:pathLst>
              <a:path w="4628584" h="4148369">
                <a:moveTo>
                  <a:pt x="0" y="0"/>
                </a:moveTo>
                <a:lnTo>
                  <a:pt x="4628584" y="0"/>
                </a:lnTo>
                <a:lnTo>
                  <a:pt x="4628584" y="4148369"/>
                </a:lnTo>
                <a:lnTo>
                  <a:pt x="0" y="414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26" name="Picture 2" descr="Импульсный блок питания 5В 15А 75Вт: продажа, цена в Харькове. Промышленные  и бытовые источники питания от &quot;izmeritel.in.ua&quot; - 1083915324">
            <a:extLst>
              <a:ext uri="{FF2B5EF4-FFF2-40B4-BE49-F238E27FC236}">
                <a16:creationId xmlns:a16="http://schemas.microsoft.com/office/drawing/2014/main" id="{B8B2516E-9553-41F1-99D5-643DCC47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04" y="557046"/>
            <a:ext cx="4476184" cy="42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32 NodeMCU Module WLAN WiFi Dev Kit C Development Board with CP2102">
            <a:extLst>
              <a:ext uri="{FF2B5EF4-FFF2-40B4-BE49-F238E27FC236}">
                <a16:creationId xmlns:a16="http://schemas.microsoft.com/office/drawing/2014/main" id="{EECD8B7A-AB9B-4EA0-A376-8F3B1F1A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17" y="5320161"/>
            <a:ext cx="4166268" cy="41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ветодиодная лента RGB 5050 60 led/m 24V IP33 LUX купить в СПБ по низкой  цене - Ginto">
            <a:extLst>
              <a:ext uri="{FF2B5EF4-FFF2-40B4-BE49-F238E27FC236}">
                <a16:creationId xmlns:a16="http://schemas.microsoft.com/office/drawing/2014/main" id="{53002F32-61AC-43CE-82F3-F16468D0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557" y="4066019"/>
            <a:ext cx="6948233" cy="5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7">
            <a:extLst>
              <a:ext uri="{FF2B5EF4-FFF2-40B4-BE49-F238E27FC236}">
                <a16:creationId xmlns:a16="http://schemas.microsoft.com/office/drawing/2014/main" id="{84816178-AD3A-4400-91E7-04EEF1314A1F}"/>
              </a:ext>
            </a:extLst>
          </p:cNvPr>
          <p:cNvGrpSpPr/>
          <p:nvPr/>
        </p:nvGrpSpPr>
        <p:grpSpPr>
          <a:xfrm>
            <a:off x="6842091" y="733255"/>
            <a:ext cx="5843423" cy="2786244"/>
            <a:chOff x="-375892" y="-24666"/>
            <a:chExt cx="7791231" cy="3714991"/>
          </a:xfrm>
        </p:grpSpPr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1428CAD6-E10E-48FF-9202-E85F50D80B66}"/>
                </a:ext>
              </a:extLst>
            </p:cNvPr>
            <p:cNvSpPr txBox="1"/>
            <p:nvPr/>
          </p:nvSpPr>
          <p:spPr>
            <a:xfrm>
              <a:off x="-375892" y="-24666"/>
              <a:ext cx="7791231" cy="92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ru-RU" sz="48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Используется</a:t>
              </a:r>
              <a:endParaRPr lang="en-US" sz="4800" dirty="0">
                <a:solidFill>
                  <a:srgbClr val="191C26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32422DB8-4095-40DB-AA9E-BBE9D9D1CCFF}"/>
                </a:ext>
              </a:extLst>
            </p:cNvPr>
            <p:cNvSpPr txBox="1"/>
            <p:nvPr/>
          </p:nvSpPr>
          <p:spPr>
            <a:xfrm>
              <a:off x="-375892" y="1016687"/>
              <a:ext cx="7791231" cy="267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00"/>
                </a:lnSpc>
              </a:pPr>
              <a:r>
                <a:rPr lang="ru-RU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Блок питания 5</a:t>
              </a:r>
              <a:r>
                <a:rPr lang="en-US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V</a:t>
              </a:r>
            </a:p>
            <a:p>
              <a:pPr algn="just">
                <a:lnSpc>
                  <a:spcPts val="5400"/>
                </a:lnSpc>
              </a:pPr>
              <a:r>
                <a:rPr lang="en-US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ESP32</a:t>
              </a:r>
            </a:p>
            <a:p>
              <a:pPr algn="just">
                <a:lnSpc>
                  <a:spcPts val="5400"/>
                </a:lnSpc>
              </a:pPr>
              <a:r>
                <a:rPr lang="en-US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LED-</a:t>
              </a:r>
              <a:r>
                <a:rPr lang="ru-RU" sz="3600" dirty="0">
                  <a:solidFill>
                    <a:srgbClr val="191C26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лента</a:t>
              </a:r>
              <a:endParaRPr lang="en-US" sz="3600" dirty="0">
                <a:solidFill>
                  <a:srgbClr val="191C26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234284">
            <a:off x="-505231" y="8844314"/>
            <a:ext cx="6079332" cy="2885372"/>
          </a:xfrm>
          <a:custGeom>
            <a:avLst/>
            <a:gdLst/>
            <a:ahLst/>
            <a:cxnLst/>
            <a:rect l="l" t="t" r="r" b="b"/>
            <a:pathLst>
              <a:path w="6079332" h="2885372">
                <a:moveTo>
                  <a:pt x="0" y="0"/>
                </a:moveTo>
                <a:lnTo>
                  <a:pt x="6079331" y="0"/>
                </a:lnTo>
                <a:lnTo>
                  <a:pt x="6079331" y="2885372"/>
                </a:lnTo>
                <a:lnTo>
                  <a:pt x="0" y="288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37" b="-2937"/>
            </a:stretch>
          </a:blipFill>
        </p:spPr>
      </p:sp>
      <p:sp>
        <p:nvSpPr>
          <p:cNvPr id="4" name="Freeform 4"/>
          <p:cNvSpPr/>
          <p:nvPr/>
        </p:nvSpPr>
        <p:spPr>
          <a:xfrm rot="8590868">
            <a:off x="-1335264" y="-2041874"/>
            <a:ext cx="4727928" cy="4083748"/>
          </a:xfrm>
          <a:custGeom>
            <a:avLst/>
            <a:gdLst/>
            <a:ahLst/>
            <a:cxnLst/>
            <a:rect l="l" t="t" r="r" b="b"/>
            <a:pathLst>
              <a:path w="4727928" h="4083748">
                <a:moveTo>
                  <a:pt x="0" y="0"/>
                </a:moveTo>
                <a:lnTo>
                  <a:pt x="4727928" y="0"/>
                </a:lnTo>
                <a:lnTo>
                  <a:pt x="4727928" y="4083748"/>
                </a:lnTo>
                <a:lnTo>
                  <a:pt x="0" y="408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979117">
            <a:off x="15065199" y="-652530"/>
            <a:ext cx="4388202" cy="3362460"/>
          </a:xfrm>
          <a:custGeom>
            <a:avLst/>
            <a:gdLst/>
            <a:ahLst/>
            <a:cxnLst/>
            <a:rect l="l" t="t" r="r" b="b"/>
            <a:pathLst>
              <a:path w="4388202" h="3362460">
                <a:moveTo>
                  <a:pt x="0" y="0"/>
                </a:moveTo>
                <a:lnTo>
                  <a:pt x="4388202" y="0"/>
                </a:lnTo>
                <a:lnTo>
                  <a:pt x="4388202" y="3362460"/>
                </a:lnTo>
                <a:lnTo>
                  <a:pt x="0" y="3362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688FB6-A39C-4C4C-8F13-4578833B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504" y="1638300"/>
            <a:ext cx="15505723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027" y="0"/>
            <a:ext cx="4642009" cy="10287000"/>
          </a:xfrm>
          <a:custGeom>
            <a:avLst/>
            <a:gdLst/>
            <a:ahLst/>
            <a:cxnLst/>
            <a:rect l="l" t="t" r="r" b="b"/>
            <a:pathLst>
              <a:path w="4642009" h="10287000">
                <a:moveTo>
                  <a:pt x="0" y="0"/>
                </a:moveTo>
                <a:lnTo>
                  <a:pt x="4642008" y="0"/>
                </a:lnTo>
                <a:lnTo>
                  <a:pt x="46420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2965" y="0"/>
            <a:ext cx="4642009" cy="10287000"/>
          </a:xfrm>
          <a:custGeom>
            <a:avLst/>
            <a:gdLst/>
            <a:ahLst/>
            <a:cxnLst/>
            <a:rect l="l" t="t" r="r" b="b"/>
            <a:pathLst>
              <a:path w="4642009" h="10287000">
                <a:moveTo>
                  <a:pt x="0" y="0"/>
                </a:moveTo>
                <a:lnTo>
                  <a:pt x="4642008" y="0"/>
                </a:lnTo>
                <a:lnTo>
                  <a:pt x="46420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46323">
            <a:off x="15003634" y="4209377"/>
            <a:ext cx="4511332" cy="5906818"/>
          </a:xfrm>
          <a:custGeom>
            <a:avLst/>
            <a:gdLst/>
            <a:ahLst/>
            <a:cxnLst/>
            <a:rect l="l" t="t" r="r" b="b"/>
            <a:pathLst>
              <a:path w="4511332" h="5906818">
                <a:moveTo>
                  <a:pt x="0" y="0"/>
                </a:moveTo>
                <a:lnTo>
                  <a:pt x="4511332" y="0"/>
                </a:lnTo>
                <a:lnTo>
                  <a:pt x="4511332" y="5906818"/>
                </a:lnTo>
                <a:lnTo>
                  <a:pt x="0" y="590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2705">
            <a:off x="65841" y="-541719"/>
            <a:ext cx="3564874" cy="7252232"/>
          </a:xfrm>
          <a:custGeom>
            <a:avLst/>
            <a:gdLst/>
            <a:ahLst/>
            <a:cxnLst/>
            <a:rect l="l" t="t" r="r" b="b"/>
            <a:pathLst>
              <a:path w="3564874" h="7252232">
                <a:moveTo>
                  <a:pt x="0" y="0"/>
                </a:moveTo>
                <a:lnTo>
                  <a:pt x="3564875" y="0"/>
                </a:lnTo>
                <a:lnTo>
                  <a:pt x="3564875" y="7252232"/>
                </a:lnTo>
                <a:lnTo>
                  <a:pt x="0" y="7252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3" r="-111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71327"/>
            <a:ext cx="16230600" cy="7344346"/>
          </a:xfrm>
          <a:custGeom>
            <a:avLst/>
            <a:gdLst/>
            <a:ahLst/>
            <a:cxnLst/>
            <a:rect l="l" t="t" r="r" b="b"/>
            <a:pathLst>
              <a:path w="16230600" h="7344346">
                <a:moveTo>
                  <a:pt x="0" y="0"/>
                </a:moveTo>
                <a:lnTo>
                  <a:pt x="16230600" y="0"/>
                </a:lnTo>
                <a:lnTo>
                  <a:pt x="16230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66867" y="-1809584"/>
            <a:ext cx="5081398" cy="4712997"/>
          </a:xfrm>
          <a:custGeom>
            <a:avLst/>
            <a:gdLst/>
            <a:ahLst/>
            <a:cxnLst/>
            <a:rect l="l" t="t" r="r" b="b"/>
            <a:pathLst>
              <a:path w="5081398" h="4712997">
                <a:moveTo>
                  <a:pt x="0" y="0"/>
                </a:moveTo>
                <a:lnTo>
                  <a:pt x="5081398" y="0"/>
                </a:lnTo>
                <a:lnTo>
                  <a:pt x="5081398" y="4712997"/>
                </a:lnTo>
                <a:lnTo>
                  <a:pt x="0" y="471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83458">
            <a:off x="-1301550" y="8183985"/>
            <a:ext cx="3534998" cy="2478918"/>
          </a:xfrm>
          <a:custGeom>
            <a:avLst/>
            <a:gdLst/>
            <a:ahLst/>
            <a:cxnLst/>
            <a:rect l="l" t="t" r="r" b="b"/>
            <a:pathLst>
              <a:path w="3534998" h="2478918">
                <a:moveTo>
                  <a:pt x="0" y="0"/>
                </a:moveTo>
                <a:lnTo>
                  <a:pt x="3534998" y="0"/>
                </a:lnTo>
                <a:lnTo>
                  <a:pt x="3534998" y="2478918"/>
                </a:lnTo>
                <a:lnTo>
                  <a:pt x="0" y="2478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81</Words>
  <Application>Microsoft Office PowerPoint</Application>
  <PresentationFormat>Произвольный</PresentationFormat>
  <Paragraphs>22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Anonymous Pro</vt:lpstr>
      <vt:lpstr>Anonymous Pro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Презентация_защита_IoT</dc:title>
  <cp:lastModifiedBy>Darya</cp:lastModifiedBy>
  <cp:revision>5</cp:revision>
  <dcterms:created xsi:type="dcterms:W3CDTF">2006-08-16T00:00:00Z</dcterms:created>
  <dcterms:modified xsi:type="dcterms:W3CDTF">2025-06-25T07:01:02Z</dcterms:modified>
  <dc:identifier>DAGrPsGBg98</dc:identifier>
</cp:coreProperties>
</file>